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78" r:id="rId22"/>
    <p:sldId id="279" r:id="rId23"/>
    <p:sldId id="280" r:id="rId24"/>
    <p:sldId id="281" r:id="rId25"/>
    <p:sldId id="260" r:id="rId26"/>
    <p:sldId id="267" r:id="rId27"/>
  </p:sldIdLst>
  <p:sldSz cx="9906000" cy="6858000" type="A4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8E0858"/>
    <a:srgbClr val="FBB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44" y="-4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DFA33-A28A-43C4-9C58-B79FB790D80F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86767-B407-4BBA-B57A-E38B2EC32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6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5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88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8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72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02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5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93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36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07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6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4538-FAF8-4778-9264-9CFCC46A0898}" type="datetimeFigureOut">
              <a:rPr lang="fr-FR" smtClean="0"/>
              <a:t>28/11/2011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07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20688"/>
            <a:ext cx="3840545" cy="3240967"/>
          </a:xfrm>
          <a:prstGeom prst="rect">
            <a:avLst/>
          </a:prstGeom>
          <a:noFill/>
          <a:ln w="9525">
            <a:solidFill>
              <a:srgbClr val="8E085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916832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t-shirt</a:t>
            </a:r>
            <a:endParaRPr lang="fr-FR" sz="18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632520" y="4293096"/>
            <a:ext cx="3014341" cy="1465831"/>
            <a:chOff x="632520" y="4293096"/>
            <a:chExt cx="3014341" cy="1465831"/>
          </a:xfrm>
        </p:grpSpPr>
        <p:sp>
          <p:nvSpPr>
            <p:cNvPr id="7" name="Ellipse 6"/>
            <p:cNvSpPr/>
            <p:nvPr/>
          </p:nvSpPr>
          <p:spPr>
            <a:xfrm>
              <a:off x="632520" y="4293096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792760" y="4653136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961112" y="4365104"/>
            <a:ext cx="3014341" cy="1465831"/>
            <a:chOff x="632520" y="4293096"/>
            <a:chExt cx="3014341" cy="1465831"/>
          </a:xfrm>
        </p:grpSpPr>
        <p:sp>
          <p:nvSpPr>
            <p:cNvPr id="37" name="Ellipse 36"/>
            <p:cNvSpPr/>
            <p:nvPr/>
          </p:nvSpPr>
          <p:spPr>
            <a:xfrm>
              <a:off x="632520" y="4293096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792760" y="4653136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5025008" y="-243408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>
                <a:latin typeface="Ecolier" pitchFamily="34" charset="0"/>
              </a:rPr>
              <a:t>a</a:t>
            </a:r>
            <a:endParaRPr lang="fr-FR" sz="18000" dirty="0" smtClean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5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2204864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err="1" smtClean="0">
                <a:latin typeface="Ecolier" pitchFamily="34" charset="0"/>
              </a:rPr>
              <a:t>hat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-171400"/>
            <a:ext cx="4884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a</a:t>
            </a:r>
            <a:endParaRPr lang="fr-FR" sz="18000" dirty="0">
              <a:latin typeface="Ecolier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712640" y="450912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76671"/>
            <a:ext cx="3960440" cy="3685849"/>
          </a:xfrm>
          <a:prstGeom prst="rect">
            <a:avLst/>
          </a:prstGeom>
          <a:noFill/>
          <a:ln w="9525">
            <a:solidFill>
              <a:srgbClr val="8E085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llipse 19"/>
          <p:cNvSpPr/>
          <p:nvPr/>
        </p:nvSpPr>
        <p:spPr>
          <a:xfrm>
            <a:off x="6825208" y="450912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92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92696"/>
            <a:ext cx="455965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92464" y="2708920"/>
            <a:ext cx="48809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0" dirty="0" smtClean="0">
                <a:latin typeface="Ecolier" pitchFamily="34" charset="0"/>
              </a:rPr>
              <a:t>sunny</a:t>
            </a:r>
            <a:endParaRPr lang="fr-FR" sz="21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0" dirty="0" smtClean="0">
                <a:latin typeface="Ecolier" pitchFamily="34" charset="0"/>
              </a:rPr>
              <a:t>it's</a:t>
            </a:r>
            <a:endParaRPr lang="fr-FR" sz="21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4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7690" y="1184833"/>
            <a:ext cx="595282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0992" y="2708920"/>
            <a:ext cx="5208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500" dirty="0" err="1" smtClean="0">
                <a:latin typeface="Ecolier" pitchFamily="34" charset="0"/>
              </a:rPr>
              <a:t>raining</a:t>
            </a:r>
            <a:endParaRPr lang="fr-FR" sz="195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500" dirty="0" smtClean="0">
                <a:latin typeface="Ecolier" pitchFamily="34" charset="0"/>
              </a:rPr>
              <a:t>it's</a:t>
            </a:r>
            <a:endParaRPr lang="fr-FR" sz="195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2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7432" y="1354576"/>
            <a:ext cx="6176859" cy="427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0992" y="2708920"/>
            <a:ext cx="5208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500" dirty="0" err="1" smtClean="0">
                <a:latin typeface="Ecolier" pitchFamily="34" charset="0"/>
              </a:rPr>
              <a:t>cloudy</a:t>
            </a:r>
            <a:endParaRPr lang="fr-FR" sz="195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500" dirty="0" smtClean="0">
                <a:latin typeface="Ecolier" pitchFamily="34" charset="0"/>
              </a:rPr>
              <a:t>it's</a:t>
            </a:r>
            <a:endParaRPr lang="fr-FR" sz="195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3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7238" y="1090406"/>
            <a:ext cx="54039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0992" y="2636912"/>
            <a:ext cx="5208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0" dirty="0" smtClean="0">
                <a:latin typeface="Ecolier" pitchFamily="34" charset="0"/>
              </a:rPr>
              <a:t>windy</a:t>
            </a:r>
            <a:endParaRPr lang="fr-FR" sz="22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116632"/>
            <a:ext cx="48841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0" dirty="0" smtClean="0">
                <a:latin typeface="Ecolier" pitchFamily="34" charset="0"/>
              </a:rPr>
              <a:t>it's</a:t>
            </a:r>
            <a:endParaRPr lang="fr-FR" sz="22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1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1924" y="1213083"/>
            <a:ext cx="5668982" cy="448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0992" y="2708920"/>
            <a:ext cx="520848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500" dirty="0" err="1" smtClean="0">
                <a:latin typeface="Ecolier" pitchFamily="34" charset="0"/>
              </a:rPr>
              <a:t>stormy</a:t>
            </a:r>
            <a:endParaRPr lang="fr-FR" sz="205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500" dirty="0" smtClean="0">
                <a:latin typeface="Ecolier" pitchFamily="34" charset="0"/>
              </a:rPr>
              <a:t>it's</a:t>
            </a:r>
            <a:endParaRPr lang="fr-FR" sz="205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31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3356992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cold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it's</a:t>
            </a:r>
            <a:endParaRPr lang="fr-FR" sz="25000" dirty="0">
              <a:latin typeface="Ecolier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5437" y="1140615"/>
            <a:ext cx="5172472" cy="42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85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3356992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hot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it's</a:t>
            </a:r>
            <a:endParaRPr lang="fr-FR" sz="25000" dirty="0">
              <a:latin typeface="Ecolier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2370" y="1247548"/>
            <a:ext cx="5494412" cy="452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1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2461" y="1219605"/>
            <a:ext cx="6064920" cy="44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08984" y="3068960"/>
            <a:ext cx="5241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err="1" smtClean="0">
                <a:latin typeface="Ecolier" pitchFamily="34" charset="0"/>
              </a:rPr>
              <a:t>snowing</a:t>
            </a:r>
            <a:endParaRPr lang="fr-FR" sz="18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it's</a:t>
            </a:r>
            <a:endParaRPr lang="fr-FR" sz="18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1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764704"/>
            <a:ext cx="50970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0" dirty="0" err="1" smtClean="0">
                <a:latin typeface="Ecolier" pitchFamily="34" charset="0"/>
              </a:rPr>
              <a:t>trousers</a:t>
            </a:r>
            <a:endParaRPr lang="fr-FR" sz="19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136576" y="4869160"/>
            <a:ext cx="2726309" cy="1465831"/>
            <a:chOff x="272480" y="4365104"/>
            <a:chExt cx="2726309" cy="1465831"/>
          </a:xfrm>
        </p:grpSpPr>
        <p:sp>
          <p:nvSpPr>
            <p:cNvPr id="12" name="Ellipse 11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60648"/>
            <a:ext cx="31007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6105128" y="4869160"/>
            <a:ext cx="2726309" cy="1465831"/>
            <a:chOff x="272480" y="4365104"/>
            <a:chExt cx="2726309" cy="1465831"/>
          </a:xfrm>
        </p:grpSpPr>
        <p:sp>
          <p:nvSpPr>
            <p:cNvPr id="21" name="Ellipse 20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222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332656"/>
            <a:ext cx="2991568" cy="4176464"/>
          </a:xfrm>
          <a:prstGeom prst="rect">
            <a:avLst/>
          </a:prstGeom>
          <a:noFill/>
          <a:ln w="9525">
            <a:solidFill>
              <a:srgbClr val="8E085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916832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dress</a:t>
            </a:r>
            <a:endParaRPr lang="fr-FR" sz="18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025008" y="-243408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>
                <a:latin typeface="Ecolier" pitchFamily="34" charset="0"/>
              </a:rPr>
              <a:t>a</a:t>
            </a:r>
            <a:endParaRPr lang="fr-FR" sz="18000" dirty="0" smtClean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6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764704"/>
            <a:ext cx="50970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0" dirty="0" smtClean="0">
                <a:latin typeface="Ecolier" pitchFamily="34" charset="0"/>
              </a:rPr>
              <a:t>glasses</a:t>
            </a:r>
            <a:endParaRPr lang="fr-FR" sz="19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136576" y="4869160"/>
            <a:ext cx="2726309" cy="1465831"/>
            <a:chOff x="272480" y="4365104"/>
            <a:chExt cx="2726309" cy="1465831"/>
          </a:xfrm>
        </p:grpSpPr>
        <p:sp>
          <p:nvSpPr>
            <p:cNvPr id="12" name="Ellipse 11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105128" y="4869160"/>
            <a:ext cx="2726309" cy="1465831"/>
            <a:chOff x="272480" y="4365104"/>
            <a:chExt cx="2726309" cy="1465831"/>
          </a:xfrm>
        </p:grpSpPr>
        <p:sp>
          <p:nvSpPr>
            <p:cNvPr id="21" name="Ellipse 20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08720"/>
            <a:ext cx="42862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91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764704"/>
            <a:ext cx="48809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0" dirty="0" smtClean="0">
                <a:latin typeface="Ecolier" pitchFamily="34" charset="0"/>
              </a:rPr>
              <a:t>shorts</a:t>
            </a:r>
            <a:endParaRPr lang="fr-FR" sz="23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856656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76672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6969224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70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97016" y="692696"/>
            <a:ext cx="46805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err="1" smtClean="0">
                <a:latin typeface="Ecolier" pitchFamily="34" charset="0"/>
              </a:rPr>
              <a:t>tie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041232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640632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260648"/>
            <a:ext cx="209613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31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764704"/>
            <a:ext cx="50970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0" dirty="0" err="1" smtClean="0">
                <a:latin typeface="Ecolier" pitchFamily="34" charset="0"/>
              </a:rPr>
              <a:t>scarf</a:t>
            </a:r>
            <a:endParaRPr lang="fr-FR" sz="19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784648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5093" y="1050123"/>
            <a:ext cx="4104456" cy="28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6753200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918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0992" y="2420888"/>
            <a:ext cx="52410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err="1" smtClean="0">
                <a:latin typeface="Ecolier" pitchFamily="34" charset="0"/>
              </a:rPr>
              <a:t>umbrella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32656"/>
            <a:ext cx="3864884" cy="467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60512" y="4869160"/>
            <a:ext cx="3806429" cy="1465831"/>
            <a:chOff x="416496" y="4365104"/>
            <a:chExt cx="3806429" cy="1465831"/>
          </a:xfrm>
        </p:grpSpPr>
        <p:sp>
          <p:nvSpPr>
            <p:cNvPr id="11" name="Ellipse 10"/>
            <p:cNvSpPr/>
            <p:nvPr/>
          </p:nvSpPr>
          <p:spPr>
            <a:xfrm>
              <a:off x="1568624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16496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368824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529064" y="4869160"/>
            <a:ext cx="3806429" cy="1465831"/>
            <a:chOff x="416496" y="4365104"/>
            <a:chExt cx="3806429" cy="1465831"/>
          </a:xfrm>
        </p:grpSpPr>
        <p:sp>
          <p:nvSpPr>
            <p:cNvPr id="18" name="Ellipse 17"/>
            <p:cNvSpPr/>
            <p:nvPr/>
          </p:nvSpPr>
          <p:spPr>
            <a:xfrm>
              <a:off x="1568624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16496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368824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5078264" y="332656"/>
            <a:ext cx="48245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an</a:t>
            </a:r>
            <a:endParaRPr lang="fr-FR" sz="17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5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850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4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268760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raincoat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992560" y="4797152"/>
            <a:ext cx="3014341" cy="1465831"/>
            <a:chOff x="632520" y="4293096"/>
            <a:chExt cx="3014341" cy="1465831"/>
          </a:xfrm>
        </p:grpSpPr>
        <p:sp>
          <p:nvSpPr>
            <p:cNvPr id="7" name="Ellipse 6"/>
            <p:cNvSpPr/>
            <p:nvPr/>
          </p:nvSpPr>
          <p:spPr>
            <a:xfrm>
              <a:off x="632520" y="4293096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792760" y="4653136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961112" y="4365104"/>
            <a:ext cx="3014341" cy="1465831"/>
            <a:chOff x="632520" y="4293096"/>
            <a:chExt cx="3014341" cy="1465831"/>
          </a:xfrm>
        </p:grpSpPr>
        <p:sp>
          <p:nvSpPr>
            <p:cNvPr id="37" name="Ellipse 36"/>
            <p:cNvSpPr/>
            <p:nvPr/>
          </p:nvSpPr>
          <p:spPr>
            <a:xfrm>
              <a:off x="632520" y="4293096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792760" y="4653136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5025008" y="-243408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>
                <a:latin typeface="Ecolier" pitchFamily="34" charset="0"/>
              </a:rPr>
              <a:t>a</a:t>
            </a:r>
            <a:endParaRPr lang="fr-FR" sz="18000" dirty="0" smtClean="0">
              <a:latin typeface="Ecolier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32656"/>
            <a:ext cx="3312368" cy="42351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19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16632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jeans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332657"/>
            <a:ext cx="2650192" cy="432048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21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00600" y="1196752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socks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76672"/>
            <a:ext cx="3888432" cy="378214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46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34632" y="1628800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boots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620688"/>
            <a:ext cx="3594100" cy="3594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53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988840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err="1" smtClean="0">
                <a:latin typeface="Ecolier" pitchFamily="34" charset="0"/>
              </a:rPr>
              <a:t>skirt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332656"/>
            <a:ext cx="2825993" cy="424847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21808" y="-171400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a</a:t>
            </a:r>
            <a:endParaRPr lang="fr-FR" sz="18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9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34632" y="1628800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err="1" smtClean="0">
                <a:latin typeface="Ecolier" pitchFamily="34" charset="0"/>
              </a:rPr>
              <a:t>shoes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C:\Users\Carine\AppData\Local\Microsoft\Windows\Temporary Internet Files\Content.IE5\3S7J24JW\MC9003512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692696"/>
            <a:ext cx="4176464" cy="3468021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4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2204864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pullover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052736"/>
            <a:ext cx="3960440" cy="272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021808" y="-171400"/>
            <a:ext cx="4884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a</a:t>
            </a:r>
            <a:endParaRPr lang="fr-FR" sz="18000" dirty="0">
              <a:latin typeface="Ecolier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72480" y="4365104"/>
            <a:ext cx="3950445" cy="1465831"/>
            <a:chOff x="272480" y="4365104"/>
            <a:chExt cx="3950445" cy="1465831"/>
          </a:xfrm>
        </p:grpSpPr>
        <p:sp>
          <p:nvSpPr>
            <p:cNvPr id="12" name="Ellipse 11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368824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457056" y="4869160"/>
            <a:ext cx="3950445" cy="1465831"/>
            <a:chOff x="272480" y="4365104"/>
            <a:chExt cx="3950445" cy="1465831"/>
          </a:xfrm>
        </p:grpSpPr>
        <p:sp>
          <p:nvSpPr>
            <p:cNvPr id="17" name="Ellipse 16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368824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90203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39</Words>
  <Application>Microsoft Office PowerPoint</Application>
  <PresentationFormat>Format A4 (210 x 297 mm)</PresentationFormat>
  <Paragraphs>39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</dc:creator>
  <cp:lastModifiedBy>ca</cp:lastModifiedBy>
  <cp:revision>28</cp:revision>
  <cp:lastPrinted>2011-11-24T15:14:40Z</cp:lastPrinted>
  <dcterms:created xsi:type="dcterms:W3CDTF">2011-11-24T14:17:27Z</dcterms:created>
  <dcterms:modified xsi:type="dcterms:W3CDTF">2011-11-28T13:18:03Z</dcterms:modified>
</cp:coreProperties>
</file>