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2" r:id="rId2"/>
    <p:sldId id="265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906000" cy="6858000" type="A4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858"/>
    <a:srgbClr val="FBBBE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9" autoAdjust="0"/>
    <p:restoredTop sz="94660"/>
  </p:normalViewPr>
  <p:slideViewPr>
    <p:cSldViewPr>
      <p:cViewPr>
        <p:scale>
          <a:sx n="75" d="100"/>
          <a:sy n="75" d="100"/>
        </p:scale>
        <p:origin x="-1656" y="-4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60" cy="501576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363" y="0"/>
            <a:ext cx="2984160" cy="501576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F2DDFA33-A28A-43C4-9C58-B79FB790D80F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50888"/>
            <a:ext cx="54308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653" y="4759362"/>
            <a:ext cx="5510858" cy="4509375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4160" cy="50157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363" y="9517122"/>
            <a:ext cx="2984160" cy="50157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CD186767-B407-4BBA-B57A-E38B2EC32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6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8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7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0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5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3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4538-FAF8-4778-9264-9CFCC46A0898}" type="datetimeFigureOut">
              <a:rPr lang="fr-FR" smtClean="0"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F37D-88F1-497E-98D0-085A284F9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7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60528" y="1556792"/>
            <a:ext cx="4880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smtClean="0">
                <a:latin typeface="Ecolier" pitchFamily="34" charset="0"/>
              </a:rPr>
              <a:t>square</a:t>
            </a:r>
            <a:endParaRPr lang="fr-FR" sz="22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25208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32520" y="620688"/>
            <a:ext cx="3744416" cy="37444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5008" y="-531440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a</a:t>
            </a:r>
            <a:endParaRPr lang="fr-FR" sz="25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3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1924" y="1213083"/>
            <a:ext cx="5668982" cy="448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708920"/>
            <a:ext cx="520848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500" dirty="0" err="1" smtClean="0">
                <a:latin typeface="Ecolier" pitchFamily="34" charset="0"/>
              </a:rPr>
              <a:t>stormy</a:t>
            </a:r>
            <a:endParaRPr lang="fr-FR" sz="205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500" dirty="0" smtClean="0">
                <a:latin typeface="Ecolier" pitchFamily="34" charset="0"/>
              </a:rPr>
              <a:t>it's</a:t>
            </a:r>
            <a:endParaRPr lang="fr-FR" sz="205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5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2461" y="1219605"/>
            <a:ext cx="6064920" cy="44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08984" y="3068960"/>
            <a:ext cx="5241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err="1" smtClean="0">
                <a:latin typeface="Ecolier" pitchFamily="34" charset="0"/>
              </a:rPr>
              <a:t>snowing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it's</a:t>
            </a:r>
            <a:endParaRPr lang="fr-FR" sz="18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1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3356992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cold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it's</a:t>
            </a:r>
            <a:endParaRPr lang="fr-FR" sz="25000" dirty="0">
              <a:latin typeface="Ecolier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5437" y="1140615"/>
            <a:ext cx="5172472" cy="42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3356992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hot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it's</a:t>
            </a:r>
            <a:endParaRPr lang="fr-FR" sz="25000" dirty="0">
              <a:latin typeface="Ecolier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2370" y="1247548"/>
            <a:ext cx="5494412" cy="452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3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20688"/>
            <a:ext cx="3840545" cy="3240967"/>
          </a:xfrm>
          <a:prstGeom prst="rect">
            <a:avLst/>
          </a:prstGeom>
          <a:noFill/>
          <a:ln w="9525">
            <a:solidFill>
              <a:srgbClr val="8E08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916832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t-shirt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632520" y="4293096"/>
            <a:ext cx="3014341" cy="1465831"/>
            <a:chOff x="632520" y="4293096"/>
            <a:chExt cx="3014341" cy="1465831"/>
          </a:xfrm>
        </p:grpSpPr>
        <p:sp>
          <p:nvSpPr>
            <p:cNvPr id="7" name="Ellipse 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961112" y="4365104"/>
            <a:ext cx="3014341" cy="1465831"/>
            <a:chOff x="632520" y="4293096"/>
            <a:chExt cx="3014341" cy="1465831"/>
          </a:xfrm>
        </p:grpSpPr>
        <p:sp>
          <p:nvSpPr>
            <p:cNvPr id="37" name="Ellipse 3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5025008" y="-243408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>
                <a:latin typeface="Ecolier" pitchFamily="34" charset="0"/>
              </a:rPr>
              <a:t>a</a:t>
            </a:r>
            <a:endParaRPr lang="fr-FR" sz="18000" dirty="0" smtClean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32656"/>
            <a:ext cx="2991568" cy="4176464"/>
          </a:xfrm>
          <a:prstGeom prst="rect">
            <a:avLst/>
          </a:prstGeom>
          <a:noFill/>
          <a:ln w="9525">
            <a:solidFill>
              <a:srgbClr val="8E08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916832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dress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025008" y="-243408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>
                <a:latin typeface="Ecolier" pitchFamily="34" charset="0"/>
              </a:rPr>
              <a:t>a</a:t>
            </a:r>
            <a:endParaRPr lang="fr-FR" sz="18000" dirty="0" smtClean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3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26876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raincoat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992560" y="4797152"/>
            <a:ext cx="3014341" cy="1465831"/>
            <a:chOff x="632520" y="4293096"/>
            <a:chExt cx="3014341" cy="1465831"/>
          </a:xfrm>
        </p:grpSpPr>
        <p:sp>
          <p:nvSpPr>
            <p:cNvPr id="7" name="Ellipse 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961112" y="4365104"/>
            <a:ext cx="3014341" cy="1465831"/>
            <a:chOff x="632520" y="4293096"/>
            <a:chExt cx="3014341" cy="1465831"/>
          </a:xfrm>
        </p:grpSpPr>
        <p:sp>
          <p:nvSpPr>
            <p:cNvPr id="37" name="Ellipse 36"/>
            <p:cNvSpPr/>
            <p:nvPr/>
          </p:nvSpPr>
          <p:spPr>
            <a:xfrm>
              <a:off x="632520" y="4293096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92760" y="4653136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5025008" y="-243408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>
                <a:latin typeface="Ecolier" pitchFamily="34" charset="0"/>
              </a:rPr>
              <a:t>a</a:t>
            </a:r>
            <a:endParaRPr lang="fr-FR" sz="18000" dirty="0" smtClean="0">
              <a:latin typeface="Ecolier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32656"/>
            <a:ext cx="3312368" cy="4235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16632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jeans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32657"/>
            <a:ext cx="2650192" cy="43204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1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0600" y="1196752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socks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76672"/>
            <a:ext cx="3888432" cy="378214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5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34632" y="162880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boots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20688"/>
            <a:ext cx="3594100" cy="359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1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60528" y="1556792"/>
            <a:ext cx="4880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smtClean="0">
                <a:latin typeface="Ecolier" pitchFamily="34" charset="0"/>
              </a:rPr>
              <a:t>star</a:t>
            </a:r>
            <a:endParaRPr lang="fr-FR" sz="22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25208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9944" y="-459432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a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3" name="Étoile à 6 branches 2"/>
          <p:cNvSpPr/>
          <p:nvPr/>
        </p:nvSpPr>
        <p:spPr>
          <a:xfrm>
            <a:off x="632520" y="476672"/>
            <a:ext cx="3915816" cy="3915816"/>
          </a:xfrm>
          <a:prstGeom prst="star6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4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98884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skirt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32656"/>
            <a:ext cx="2825993" cy="42484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21808" y="-171400"/>
            <a:ext cx="4880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a</a:t>
            </a:r>
            <a:endParaRPr lang="fr-FR" sz="18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7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34632" y="1628800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shoes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84648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41232" y="472514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C:\Users\Carine\AppData\Local\Microsoft\Windows\Temporary Internet Files\Content.IE5\3S7J24JW\MC9003512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92696"/>
            <a:ext cx="4176464" cy="3468021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66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2204864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pullover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52736"/>
            <a:ext cx="3960440" cy="272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21808" y="-171400"/>
            <a:ext cx="488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a</a:t>
            </a:r>
            <a:endParaRPr lang="fr-FR" sz="18000" dirty="0">
              <a:latin typeface="Ecolier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72480" y="4365104"/>
            <a:ext cx="3950445" cy="1465831"/>
            <a:chOff x="272480" y="4365104"/>
            <a:chExt cx="3950445" cy="1465831"/>
          </a:xfrm>
        </p:grpSpPr>
        <p:sp>
          <p:nvSpPr>
            <p:cNvPr id="12" name="Ellipse 11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457056" y="4869160"/>
            <a:ext cx="3950445" cy="1465831"/>
            <a:chOff x="272480" y="4365104"/>
            <a:chExt cx="3950445" cy="1465831"/>
          </a:xfrm>
        </p:grpSpPr>
        <p:sp>
          <p:nvSpPr>
            <p:cNvPr id="17" name="Ellipse 16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12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2204864"/>
            <a:ext cx="48809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hat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-171400"/>
            <a:ext cx="488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0" dirty="0" smtClean="0">
                <a:latin typeface="Ecolier" pitchFamily="34" charset="0"/>
              </a:rPr>
              <a:t>a</a:t>
            </a:r>
            <a:endParaRPr lang="fr-FR" sz="18000" dirty="0">
              <a:latin typeface="Ecolier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712640" y="450912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76671"/>
            <a:ext cx="3960440" cy="3685849"/>
          </a:xfrm>
          <a:prstGeom prst="rect">
            <a:avLst/>
          </a:prstGeom>
          <a:noFill/>
          <a:ln w="9525">
            <a:solidFill>
              <a:srgbClr val="8E08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>
          <a:xfrm>
            <a:off x="6825208" y="450912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2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764704"/>
            <a:ext cx="50970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err="1" smtClean="0">
                <a:latin typeface="Ecolier" pitchFamily="34" charset="0"/>
              </a:rPr>
              <a:t>trousers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136576" y="4869160"/>
            <a:ext cx="2726309" cy="1465831"/>
            <a:chOff x="272480" y="4365104"/>
            <a:chExt cx="2726309" cy="1465831"/>
          </a:xfrm>
        </p:grpSpPr>
        <p:sp>
          <p:nvSpPr>
            <p:cNvPr id="12" name="Ellipse 11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60648"/>
            <a:ext cx="31007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6105128" y="4869160"/>
            <a:ext cx="2726309" cy="1465831"/>
            <a:chOff x="272480" y="4365104"/>
            <a:chExt cx="2726309" cy="1465831"/>
          </a:xfrm>
        </p:grpSpPr>
        <p:sp>
          <p:nvSpPr>
            <p:cNvPr id="21" name="Ellipse 20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720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764704"/>
            <a:ext cx="50970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smtClean="0">
                <a:latin typeface="Ecolier" pitchFamily="34" charset="0"/>
              </a:rPr>
              <a:t>glasses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136576" y="4869160"/>
            <a:ext cx="2726309" cy="1465831"/>
            <a:chOff x="272480" y="4365104"/>
            <a:chExt cx="2726309" cy="1465831"/>
          </a:xfrm>
        </p:grpSpPr>
        <p:sp>
          <p:nvSpPr>
            <p:cNvPr id="12" name="Ellipse 11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105128" y="4869160"/>
            <a:ext cx="2726309" cy="1465831"/>
            <a:chOff x="272480" y="4365104"/>
            <a:chExt cx="2726309" cy="1465831"/>
          </a:xfrm>
        </p:grpSpPr>
        <p:sp>
          <p:nvSpPr>
            <p:cNvPr id="21" name="Ellipse 20"/>
            <p:cNvSpPr/>
            <p:nvPr/>
          </p:nvSpPr>
          <p:spPr>
            <a:xfrm>
              <a:off x="272480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44688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8720"/>
            <a:ext cx="42862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1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764704"/>
            <a:ext cx="48809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0" dirty="0" smtClean="0">
                <a:latin typeface="Ecolier" pitchFamily="34" charset="0"/>
              </a:rPr>
              <a:t>shorts</a:t>
            </a:r>
            <a:endParaRPr lang="fr-FR" sz="23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856656" y="4797152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76672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6969224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86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97016" y="692696"/>
            <a:ext cx="46805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err="1" smtClean="0">
                <a:latin typeface="Ecolier" pitchFamily="34" charset="0"/>
              </a:rPr>
              <a:t>tie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041232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40632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260648"/>
            <a:ext cx="209613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42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764704"/>
            <a:ext cx="50970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err="1" smtClean="0">
                <a:latin typeface="Ecolier" pitchFamily="34" charset="0"/>
              </a:rPr>
              <a:t>scarf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784648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093" y="1050123"/>
            <a:ext cx="4104456" cy="28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6753200" y="4869160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7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420888"/>
            <a:ext cx="52410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err="1" smtClean="0">
                <a:latin typeface="Ecolier" pitchFamily="34" charset="0"/>
              </a:rPr>
              <a:t>umbrella</a:t>
            </a:r>
            <a:endParaRPr lang="fr-FR" sz="17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32656"/>
            <a:ext cx="3864884" cy="46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60512" y="4869160"/>
            <a:ext cx="3806429" cy="1465831"/>
            <a:chOff x="416496" y="4365104"/>
            <a:chExt cx="3806429" cy="1465831"/>
          </a:xfrm>
        </p:grpSpPr>
        <p:sp>
          <p:nvSpPr>
            <p:cNvPr id="11" name="Ellipse 10"/>
            <p:cNvSpPr/>
            <p:nvPr/>
          </p:nvSpPr>
          <p:spPr>
            <a:xfrm>
              <a:off x="1568624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16496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529064" y="4869160"/>
            <a:ext cx="3806429" cy="1465831"/>
            <a:chOff x="416496" y="4365104"/>
            <a:chExt cx="3806429" cy="1465831"/>
          </a:xfrm>
        </p:grpSpPr>
        <p:sp>
          <p:nvSpPr>
            <p:cNvPr id="18" name="Ellipse 17"/>
            <p:cNvSpPr/>
            <p:nvPr/>
          </p:nvSpPr>
          <p:spPr>
            <a:xfrm>
              <a:off x="1568624" y="4365104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16496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368824" y="4725144"/>
              <a:ext cx="854101" cy="8376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078264" y="332656"/>
            <a:ext cx="4824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dirty="0" smtClean="0">
                <a:latin typeface="Ecolier" pitchFamily="34" charset="0"/>
              </a:rPr>
              <a:t>an</a:t>
            </a:r>
            <a:endParaRPr lang="fr-FR" sz="17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42768" y="2132856"/>
            <a:ext cx="4880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err="1" smtClean="0">
                <a:latin typeface="Ecolier" pitchFamily="34" charset="0"/>
              </a:rPr>
              <a:t>circle</a:t>
            </a:r>
            <a:endParaRPr lang="fr-FR" sz="22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5008" y="-531440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a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88504" y="404664"/>
            <a:ext cx="4013944" cy="401394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992560" y="4797152"/>
            <a:ext cx="2952328" cy="1465831"/>
            <a:chOff x="560512" y="4941168"/>
            <a:chExt cx="2952328" cy="1465831"/>
          </a:xfrm>
        </p:grpSpPr>
        <p:sp>
          <p:nvSpPr>
            <p:cNvPr id="37" name="Ellipse 36"/>
            <p:cNvSpPr/>
            <p:nvPr/>
          </p:nvSpPr>
          <p:spPr>
            <a:xfrm>
              <a:off x="560512" y="4941168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648744" y="5301208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889104" y="4869160"/>
            <a:ext cx="2952328" cy="1465831"/>
            <a:chOff x="560512" y="4941168"/>
            <a:chExt cx="2952328" cy="1465831"/>
          </a:xfrm>
        </p:grpSpPr>
        <p:sp>
          <p:nvSpPr>
            <p:cNvPr id="14" name="Ellipse 13"/>
            <p:cNvSpPr/>
            <p:nvPr/>
          </p:nvSpPr>
          <p:spPr>
            <a:xfrm>
              <a:off x="560512" y="4941168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648744" y="5301208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1205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908720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err="1" smtClean="0">
                <a:latin typeface="Ecolier" pitchFamily="34" charset="0"/>
              </a:rPr>
              <a:t>red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25208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47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692696"/>
            <a:ext cx="4880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0" dirty="0" smtClean="0">
                <a:latin typeface="Ecolier" pitchFamily="34" charset="0"/>
              </a:rPr>
              <a:t>orange</a:t>
            </a:r>
            <a:endParaRPr lang="fr-FR" sz="20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5961112" y="5013176"/>
            <a:ext cx="2952328" cy="1465831"/>
            <a:chOff x="920552" y="5157192"/>
            <a:chExt cx="2952328" cy="1465831"/>
          </a:xfrm>
        </p:grpSpPr>
        <p:sp>
          <p:nvSpPr>
            <p:cNvPr id="8" name="Ellipse 7"/>
            <p:cNvSpPr/>
            <p:nvPr/>
          </p:nvSpPr>
          <p:spPr>
            <a:xfrm>
              <a:off x="920552" y="5157192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936776" y="5445224"/>
              <a:ext cx="936104" cy="9180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64568" y="5157192"/>
            <a:ext cx="2952328" cy="1465831"/>
            <a:chOff x="920552" y="5157192"/>
            <a:chExt cx="2952328" cy="1465831"/>
          </a:xfrm>
        </p:grpSpPr>
        <p:sp>
          <p:nvSpPr>
            <p:cNvPr id="12" name="Ellipse 11"/>
            <p:cNvSpPr/>
            <p:nvPr/>
          </p:nvSpPr>
          <p:spPr>
            <a:xfrm>
              <a:off x="920552" y="5157192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936776" y="5445224"/>
              <a:ext cx="936104" cy="9180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6054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908720"/>
            <a:ext cx="4880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0" dirty="0" err="1" smtClean="0">
                <a:latin typeface="Ecolier" pitchFamily="34" charset="0"/>
              </a:rPr>
              <a:t>yellow</a:t>
            </a:r>
            <a:endParaRPr lang="fr-FR" sz="24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992560" y="5157192"/>
            <a:ext cx="2952328" cy="1465831"/>
            <a:chOff x="920552" y="5157192"/>
            <a:chExt cx="2952328" cy="1465831"/>
          </a:xfrm>
        </p:grpSpPr>
        <p:sp>
          <p:nvSpPr>
            <p:cNvPr id="9" name="Ellipse 8"/>
            <p:cNvSpPr/>
            <p:nvPr/>
          </p:nvSpPr>
          <p:spPr>
            <a:xfrm>
              <a:off x="920552" y="5157192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936776" y="5445224"/>
              <a:ext cx="936104" cy="9180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033120" y="5085184"/>
            <a:ext cx="2952328" cy="1465831"/>
            <a:chOff x="920552" y="5157192"/>
            <a:chExt cx="2952328" cy="1465831"/>
          </a:xfrm>
        </p:grpSpPr>
        <p:sp>
          <p:nvSpPr>
            <p:cNvPr id="14" name="Ellipse 13"/>
            <p:cNvSpPr/>
            <p:nvPr/>
          </p:nvSpPr>
          <p:spPr>
            <a:xfrm>
              <a:off x="920552" y="5157192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936776" y="5445224"/>
              <a:ext cx="936104" cy="9180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29714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052736"/>
            <a:ext cx="48809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0" dirty="0" err="1" smtClean="0">
                <a:latin typeface="Ecolier" pitchFamily="34" charset="0"/>
              </a:rPr>
              <a:t>purple</a:t>
            </a:r>
            <a:endParaRPr lang="fr-FR" sz="23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8E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920552" y="5157192"/>
            <a:ext cx="2952328" cy="1465831"/>
            <a:chOff x="920552" y="5157192"/>
            <a:chExt cx="2952328" cy="1465831"/>
          </a:xfrm>
        </p:grpSpPr>
        <p:sp>
          <p:nvSpPr>
            <p:cNvPr id="37" name="Ellipse 36"/>
            <p:cNvSpPr/>
            <p:nvPr/>
          </p:nvSpPr>
          <p:spPr>
            <a:xfrm>
              <a:off x="920552" y="5157192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2936776" y="5445224"/>
              <a:ext cx="936104" cy="9180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033120" y="5013176"/>
            <a:ext cx="2952328" cy="1465831"/>
            <a:chOff x="920552" y="5157192"/>
            <a:chExt cx="2952328" cy="1465831"/>
          </a:xfrm>
        </p:grpSpPr>
        <p:sp>
          <p:nvSpPr>
            <p:cNvPr id="12" name="Ellipse 11"/>
            <p:cNvSpPr/>
            <p:nvPr/>
          </p:nvSpPr>
          <p:spPr>
            <a:xfrm>
              <a:off x="920552" y="5157192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936776" y="5445224"/>
              <a:ext cx="936104" cy="9180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76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548680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smtClean="0">
                <a:latin typeface="Ecolier" pitchFamily="34" charset="0"/>
              </a:rPr>
              <a:t>green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61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1196752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err="1" smtClean="0">
                <a:latin typeface="Ecolier" pitchFamily="34" charset="0"/>
              </a:rPr>
              <a:t>blue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388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BB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25008" y="980728"/>
            <a:ext cx="4880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0" dirty="0" err="1" smtClean="0">
                <a:latin typeface="Ecolier" pitchFamily="34" charset="0"/>
              </a:rPr>
              <a:t>pink</a:t>
            </a:r>
            <a:endParaRPr lang="fr-FR" sz="25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BB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63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1124744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0" dirty="0" err="1" smtClean="0">
                <a:latin typeface="Ecolier" pitchFamily="34" charset="0"/>
              </a:rPr>
              <a:t>brown</a:t>
            </a:r>
            <a:endParaRPr lang="fr-FR" sz="24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02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1124744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0" dirty="0" smtClean="0">
                <a:latin typeface="Ecolier" pitchFamily="34" charset="0"/>
              </a:rPr>
              <a:t>black</a:t>
            </a:r>
            <a:endParaRPr lang="fr-FR" sz="24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20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18864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0" dirty="0" err="1" smtClean="0">
                <a:latin typeface="Ecolier" pitchFamily="34" charset="0"/>
              </a:rPr>
              <a:t>grey</a:t>
            </a:r>
            <a:endParaRPr lang="fr-FR" sz="24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32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42768" y="1484784"/>
            <a:ext cx="48632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smtClean="0">
                <a:latin typeface="Ecolier" pitchFamily="34" charset="0"/>
              </a:rPr>
              <a:t>triangle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5008" y="-531440"/>
            <a:ext cx="48809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0" dirty="0" smtClean="0">
                <a:latin typeface="Ecolier" pitchFamily="34" charset="0"/>
              </a:rPr>
              <a:t>a</a:t>
            </a:r>
            <a:endParaRPr lang="fr-FR" sz="19000" dirty="0">
              <a:latin typeface="Ecolier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>
            <a:off x="488504" y="404664"/>
            <a:ext cx="3960440" cy="396044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60512" y="4869160"/>
            <a:ext cx="3744416" cy="1465831"/>
            <a:chOff x="416496" y="4941168"/>
            <a:chExt cx="3744416" cy="1465831"/>
          </a:xfrm>
        </p:grpSpPr>
        <p:sp>
          <p:nvSpPr>
            <p:cNvPr id="37" name="Ellipse 36"/>
            <p:cNvSpPr/>
            <p:nvPr/>
          </p:nvSpPr>
          <p:spPr>
            <a:xfrm>
              <a:off x="416496" y="4941168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44688" y="5301208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296816" y="5301208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601072" y="4869160"/>
            <a:ext cx="3744416" cy="1465831"/>
            <a:chOff x="416496" y="4941168"/>
            <a:chExt cx="3744416" cy="1465831"/>
          </a:xfrm>
        </p:grpSpPr>
        <p:sp>
          <p:nvSpPr>
            <p:cNvPr id="19" name="Ellipse 18"/>
            <p:cNvSpPr/>
            <p:nvPr/>
          </p:nvSpPr>
          <p:spPr>
            <a:xfrm>
              <a:off x="416496" y="4941168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44688" y="5301208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296816" y="5301208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8207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8640"/>
            <a:ext cx="28597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66444" y="90872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0" dirty="0" smtClean="0">
                <a:latin typeface="Ecolier" pitchFamily="34" charset="0"/>
              </a:rPr>
              <a:t>white</a:t>
            </a:r>
            <a:endParaRPr lang="fr-FR" sz="24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0632" y="5085184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41232" y="5013176"/>
            <a:ext cx="1494678" cy="14658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7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08984" y="1844824"/>
            <a:ext cx="53285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200" dirty="0" smtClean="0">
                <a:latin typeface="Ecolier" pitchFamily="34" charset="0"/>
              </a:rPr>
              <a:t>rectangle</a:t>
            </a:r>
            <a:endParaRPr lang="fr-FR" sz="172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5008" y="-171400"/>
            <a:ext cx="4880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200" dirty="0" smtClean="0">
                <a:latin typeface="Ecolier" pitchFamily="34" charset="0"/>
              </a:rPr>
              <a:t>a</a:t>
            </a:r>
            <a:endParaRPr lang="fr-FR" sz="17200" dirty="0">
              <a:latin typeface="Ecolier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1244588" y="296652"/>
            <a:ext cx="2448272" cy="41044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76536" y="4869160"/>
            <a:ext cx="3528392" cy="1465831"/>
            <a:chOff x="776536" y="4869160"/>
            <a:chExt cx="3528392" cy="1465831"/>
          </a:xfrm>
        </p:grpSpPr>
        <p:sp>
          <p:nvSpPr>
            <p:cNvPr id="37" name="Ellipse 36"/>
            <p:cNvSpPr/>
            <p:nvPr/>
          </p:nvSpPr>
          <p:spPr>
            <a:xfrm>
              <a:off x="1784648" y="4869160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76536" y="5229200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440832" y="5229200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745088" y="4941168"/>
            <a:ext cx="3528392" cy="1465831"/>
            <a:chOff x="776536" y="4869160"/>
            <a:chExt cx="3528392" cy="1465831"/>
          </a:xfrm>
        </p:grpSpPr>
        <p:sp>
          <p:nvSpPr>
            <p:cNvPr id="23" name="Ellipse 22"/>
            <p:cNvSpPr/>
            <p:nvPr/>
          </p:nvSpPr>
          <p:spPr>
            <a:xfrm>
              <a:off x="1784648" y="4869160"/>
              <a:ext cx="1494678" cy="146583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76536" y="5229200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440832" y="5229200"/>
              <a:ext cx="864096" cy="84741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84608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92696"/>
            <a:ext cx="45596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92464" y="2708920"/>
            <a:ext cx="4880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0" dirty="0" smtClean="0">
                <a:latin typeface="Ecolier" pitchFamily="34" charset="0"/>
              </a:rPr>
              <a:t>sunny</a:t>
            </a:r>
            <a:endParaRPr lang="fr-FR" sz="21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0" dirty="0" smtClean="0">
                <a:latin typeface="Ecolier" pitchFamily="34" charset="0"/>
              </a:rPr>
              <a:t>it's</a:t>
            </a:r>
            <a:endParaRPr lang="fr-FR" sz="21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2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690" y="1184833"/>
            <a:ext cx="595282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708920"/>
            <a:ext cx="5208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err="1" smtClean="0">
                <a:latin typeface="Ecolier" pitchFamily="34" charset="0"/>
              </a:rPr>
              <a:t>raining</a:t>
            </a:r>
            <a:endParaRPr lang="fr-FR" sz="195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smtClean="0">
                <a:latin typeface="Ecolier" pitchFamily="34" charset="0"/>
              </a:rPr>
              <a:t>it's</a:t>
            </a:r>
            <a:endParaRPr lang="fr-FR" sz="195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6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7432" y="1354576"/>
            <a:ext cx="6176859" cy="427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708920"/>
            <a:ext cx="5208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err="1" smtClean="0">
                <a:latin typeface="Ecolier" pitchFamily="34" charset="0"/>
              </a:rPr>
              <a:t>cloudy</a:t>
            </a:r>
            <a:endParaRPr lang="fr-FR" sz="195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476672"/>
            <a:ext cx="48841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500" dirty="0" smtClean="0">
                <a:latin typeface="Ecolier" pitchFamily="34" charset="0"/>
              </a:rPr>
              <a:t>it's</a:t>
            </a:r>
            <a:endParaRPr lang="fr-FR" sz="195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6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7238" y="1090406"/>
            <a:ext cx="54039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025008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80992" y="2636912"/>
            <a:ext cx="5208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smtClean="0">
                <a:latin typeface="Ecolier" pitchFamily="34" charset="0"/>
              </a:rPr>
              <a:t>windy</a:t>
            </a:r>
            <a:endParaRPr lang="fr-FR" sz="22000" dirty="0">
              <a:latin typeface="Ecolier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6456" y="116632"/>
            <a:ext cx="4824536" cy="6647850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21808" y="116632"/>
            <a:ext cx="4884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0" dirty="0" smtClean="0">
                <a:latin typeface="Ecolier" pitchFamily="34" charset="0"/>
              </a:rPr>
              <a:t>it's</a:t>
            </a:r>
            <a:endParaRPr lang="fr-FR" sz="22000" dirty="0">
              <a:latin typeface="Ecoli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3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60</Words>
  <Application>Microsoft Office PowerPoint</Application>
  <PresentationFormat>Format A4 (210 x 297 mm)</PresentationFormat>
  <Paragraphs>60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</dc:creator>
  <cp:lastModifiedBy>ca</cp:lastModifiedBy>
  <cp:revision>40</cp:revision>
  <cp:lastPrinted>2011-11-29T08:07:20Z</cp:lastPrinted>
  <dcterms:created xsi:type="dcterms:W3CDTF">2011-11-24T14:17:27Z</dcterms:created>
  <dcterms:modified xsi:type="dcterms:W3CDTF">2012-02-12T20:49:30Z</dcterms:modified>
</cp:coreProperties>
</file>