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5" r:id="rId3"/>
    <p:sldId id="263" r:id="rId4"/>
    <p:sldId id="264" r:id="rId5"/>
    <p:sldId id="266" r:id="rId6"/>
  </p:sldIdLst>
  <p:sldSz cx="9906000" cy="6858000" type="A4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858"/>
    <a:srgbClr val="FBBBE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9" autoAdjust="0"/>
    <p:restoredTop sz="94660"/>
  </p:normalViewPr>
  <p:slideViewPr>
    <p:cSldViewPr>
      <p:cViewPr>
        <p:scale>
          <a:sx n="75" d="100"/>
          <a:sy n="75" d="100"/>
        </p:scale>
        <p:origin x="-1656" y="-7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60" cy="501576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363" y="0"/>
            <a:ext cx="2984160" cy="501576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F2DDFA33-A28A-43C4-9C58-B79FB790D80F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750888"/>
            <a:ext cx="54308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653" y="4759362"/>
            <a:ext cx="5510858" cy="4509375"/>
          </a:xfrm>
          <a:prstGeom prst="rect">
            <a:avLst/>
          </a:prstGeom>
        </p:spPr>
        <p:txBody>
          <a:bodyPr vert="horz" lIns="93159" tIns="46580" rIns="93159" bIns="4658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122"/>
            <a:ext cx="2984160" cy="501575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363" y="9517122"/>
            <a:ext cx="2984160" cy="501575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CD186767-B407-4BBA-B57A-E38B2EC324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81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4538-FAF8-4778-9264-9CFCC46A0898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F37D-88F1-497E-98D0-085A284F9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64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4538-FAF8-4778-9264-9CFCC46A0898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F37D-88F1-497E-98D0-085A284F9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5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4538-FAF8-4778-9264-9CFCC46A0898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F37D-88F1-497E-98D0-085A284F9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88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4538-FAF8-4778-9264-9CFCC46A0898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F37D-88F1-497E-98D0-085A284F9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18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4538-FAF8-4778-9264-9CFCC46A0898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F37D-88F1-497E-98D0-085A284F9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72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4538-FAF8-4778-9264-9CFCC46A0898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F37D-88F1-497E-98D0-085A284F9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02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4538-FAF8-4778-9264-9CFCC46A0898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F37D-88F1-497E-98D0-085A284F9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5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4538-FAF8-4778-9264-9CFCC46A0898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F37D-88F1-497E-98D0-085A284F9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93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4538-FAF8-4778-9264-9CFCC46A0898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F37D-88F1-497E-98D0-085A284F9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36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4538-FAF8-4778-9264-9CFCC46A0898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F37D-88F1-497E-98D0-085A284F9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07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4538-FAF8-4778-9264-9CFCC46A0898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F37D-88F1-497E-98D0-085A284F9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56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84538-FAF8-4778-9264-9CFCC46A0898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AF37D-88F1-497E-98D0-085A284F9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07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à coins arrondis 15"/>
          <p:cNvSpPr/>
          <p:nvPr/>
        </p:nvSpPr>
        <p:spPr>
          <a:xfrm>
            <a:off x="5025008" y="116632"/>
            <a:ext cx="4824536" cy="664785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060528" y="1556792"/>
            <a:ext cx="48809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0" dirty="0" smtClean="0">
                <a:latin typeface="Ecolier" pitchFamily="34" charset="0"/>
              </a:rPr>
              <a:t>square</a:t>
            </a:r>
            <a:endParaRPr lang="fr-FR" sz="22000" dirty="0">
              <a:latin typeface="Ecolier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456" y="116632"/>
            <a:ext cx="4824536" cy="664785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1640632" y="5085184"/>
            <a:ext cx="1494678" cy="146583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6825208" y="5085184"/>
            <a:ext cx="1494678" cy="146583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632520" y="620688"/>
            <a:ext cx="3744416" cy="37444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025008" y="-531440"/>
            <a:ext cx="488099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0" dirty="0" smtClean="0">
                <a:latin typeface="Ecolier" pitchFamily="34" charset="0"/>
              </a:rPr>
              <a:t>a</a:t>
            </a:r>
            <a:endParaRPr lang="fr-FR" sz="25000" dirty="0">
              <a:latin typeface="Ecoli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3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à coins arrondis 15"/>
          <p:cNvSpPr/>
          <p:nvPr/>
        </p:nvSpPr>
        <p:spPr>
          <a:xfrm>
            <a:off x="5025008" y="116632"/>
            <a:ext cx="4824536" cy="664785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060528" y="1556792"/>
            <a:ext cx="48809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0" dirty="0" smtClean="0">
                <a:latin typeface="Ecolier" pitchFamily="34" charset="0"/>
              </a:rPr>
              <a:t>star</a:t>
            </a:r>
            <a:endParaRPr lang="fr-FR" sz="22000" dirty="0">
              <a:latin typeface="Ecolier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456" y="116632"/>
            <a:ext cx="4824536" cy="664785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1640632" y="5085184"/>
            <a:ext cx="1494678" cy="146583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6825208" y="5085184"/>
            <a:ext cx="1494678" cy="146583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029944" y="-459432"/>
            <a:ext cx="488099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0" dirty="0" smtClean="0">
                <a:latin typeface="Ecolier" pitchFamily="34" charset="0"/>
              </a:rPr>
              <a:t>a</a:t>
            </a:r>
            <a:endParaRPr lang="fr-FR" sz="25000" dirty="0">
              <a:latin typeface="Ecolier" pitchFamily="34" charset="0"/>
            </a:endParaRPr>
          </a:p>
        </p:txBody>
      </p:sp>
      <p:sp>
        <p:nvSpPr>
          <p:cNvPr id="3" name="Étoile à 6 branches 2"/>
          <p:cNvSpPr/>
          <p:nvPr/>
        </p:nvSpPr>
        <p:spPr>
          <a:xfrm>
            <a:off x="632520" y="476672"/>
            <a:ext cx="3915816" cy="3915816"/>
          </a:xfrm>
          <a:prstGeom prst="star6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54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à coins arrondis 15"/>
          <p:cNvSpPr/>
          <p:nvPr/>
        </p:nvSpPr>
        <p:spPr>
          <a:xfrm>
            <a:off x="5025008" y="116632"/>
            <a:ext cx="4824536" cy="664785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042768" y="2132856"/>
            <a:ext cx="48809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0" dirty="0" err="1" smtClean="0">
                <a:latin typeface="Ecolier" pitchFamily="34" charset="0"/>
              </a:rPr>
              <a:t>circle</a:t>
            </a:r>
            <a:endParaRPr lang="fr-FR" sz="22000" dirty="0">
              <a:latin typeface="Ecolier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456" y="116632"/>
            <a:ext cx="4824536" cy="664785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025008" y="-531440"/>
            <a:ext cx="488099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0" dirty="0" smtClean="0">
                <a:latin typeface="Ecolier" pitchFamily="34" charset="0"/>
              </a:rPr>
              <a:t>a</a:t>
            </a:r>
            <a:endParaRPr lang="fr-FR" sz="25000" dirty="0">
              <a:latin typeface="Ecolier" pitchFamily="34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488504" y="404664"/>
            <a:ext cx="4013944" cy="401394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992560" y="4797152"/>
            <a:ext cx="2952328" cy="1465831"/>
            <a:chOff x="560512" y="4941168"/>
            <a:chExt cx="2952328" cy="1465831"/>
          </a:xfrm>
        </p:grpSpPr>
        <p:sp>
          <p:nvSpPr>
            <p:cNvPr id="37" name="Ellipse 36"/>
            <p:cNvSpPr/>
            <p:nvPr/>
          </p:nvSpPr>
          <p:spPr>
            <a:xfrm>
              <a:off x="560512" y="4941168"/>
              <a:ext cx="1494678" cy="1465831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648744" y="5301208"/>
              <a:ext cx="864096" cy="84741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5889104" y="4869160"/>
            <a:ext cx="2952328" cy="1465831"/>
            <a:chOff x="560512" y="4941168"/>
            <a:chExt cx="2952328" cy="1465831"/>
          </a:xfrm>
        </p:grpSpPr>
        <p:sp>
          <p:nvSpPr>
            <p:cNvPr id="14" name="Ellipse 13"/>
            <p:cNvSpPr/>
            <p:nvPr/>
          </p:nvSpPr>
          <p:spPr>
            <a:xfrm>
              <a:off x="560512" y="4941168"/>
              <a:ext cx="1494678" cy="1465831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2648744" y="5301208"/>
              <a:ext cx="864096" cy="84741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51205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à coins arrondis 15"/>
          <p:cNvSpPr/>
          <p:nvPr/>
        </p:nvSpPr>
        <p:spPr>
          <a:xfrm>
            <a:off x="5025008" y="116632"/>
            <a:ext cx="4824536" cy="664785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042768" y="1484784"/>
            <a:ext cx="48632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0" dirty="0" smtClean="0">
                <a:latin typeface="Ecolier" pitchFamily="34" charset="0"/>
              </a:rPr>
              <a:t>triangle</a:t>
            </a:r>
            <a:endParaRPr lang="fr-FR" sz="19000" dirty="0">
              <a:latin typeface="Ecolier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456" y="116632"/>
            <a:ext cx="4824536" cy="664785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025008" y="-531440"/>
            <a:ext cx="488099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0" dirty="0" smtClean="0">
                <a:latin typeface="Ecolier" pitchFamily="34" charset="0"/>
              </a:rPr>
              <a:t>a</a:t>
            </a:r>
            <a:endParaRPr lang="fr-FR" sz="19000" dirty="0">
              <a:latin typeface="Ecolier" pitchFamily="34" charset="0"/>
            </a:endParaRPr>
          </a:p>
        </p:txBody>
      </p:sp>
      <p:sp>
        <p:nvSpPr>
          <p:cNvPr id="5" name="Triangle isocèle 4"/>
          <p:cNvSpPr/>
          <p:nvPr/>
        </p:nvSpPr>
        <p:spPr>
          <a:xfrm>
            <a:off x="488504" y="404664"/>
            <a:ext cx="3960440" cy="396044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560512" y="4869160"/>
            <a:ext cx="3744416" cy="1465831"/>
            <a:chOff x="416496" y="4941168"/>
            <a:chExt cx="3744416" cy="1465831"/>
          </a:xfrm>
        </p:grpSpPr>
        <p:sp>
          <p:nvSpPr>
            <p:cNvPr id="37" name="Ellipse 36"/>
            <p:cNvSpPr/>
            <p:nvPr/>
          </p:nvSpPr>
          <p:spPr>
            <a:xfrm>
              <a:off x="416496" y="4941168"/>
              <a:ext cx="1494678" cy="1465831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144688" y="5301208"/>
              <a:ext cx="864096" cy="84741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/>
            <p:cNvSpPr/>
            <p:nvPr/>
          </p:nvSpPr>
          <p:spPr>
            <a:xfrm>
              <a:off x="3296816" y="5301208"/>
              <a:ext cx="864096" cy="84741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5601072" y="4869160"/>
            <a:ext cx="3744416" cy="1465831"/>
            <a:chOff x="416496" y="4941168"/>
            <a:chExt cx="3744416" cy="1465831"/>
          </a:xfrm>
        </p:grpSpPr>
        <p:sp>
          <p:nvSpPr>
            <p:cNvPr id="19" name="Ellipse 18"/>
            <p:cNvSpPr/>
            <p:nvPr/>
          </p:nvSpPr>
          <p:spPr>
            <a:xfrm>
              <a:off x="416496" y="4941168"/>
              <a:ext cx="1494678" cy="1465831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2144688" y="5301208"/>
              <a:ext cx="864096" cy="84741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3296816" y="5301208"/>
              <a:ext cx="864096" cy="84741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6820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à coins arrondis 15"/>
          <p:cNvSpPr/>
          <p:nvPr/>
        </p:nvSpPr>
        <p:spPr>
          <a:xfrm>
            <a:off x="5025008" y="116632"/>
            <a:ext cx="4824536" cy="664785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808984" y="1844824"/>
            <a:ext cx="532859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200" dirty="0" smtClean="0">
                <a:latin typeface="Ecolier" pitchFamily="34" charset="0"/>
              </a:rPr>
              <a:t>rectangle</a:t>
            </a:r>
            <a:endParaRPr lang="fr-FR" sz="17200" dirty="0">
              <a:latin typeface="Ecolier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456" y="116632"/>
            <a:ext cx="4824536" cy="664785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025008" y="-171400"/>
            <a:ext cx="488099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200" dirty="0" smtClean="0">
                <a:latin typeface="Ecolier" pitchFamily="34" charset="0"/>
              </a:rPr>
              <a:t>a</a:t>
            </a:r>
            <a:endParaRPr lang="fr-FR" sz="17200" dirty="0">
              <a:latin typeface="Ecolier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rot="5400000">
            <a:off x="1244588" y="296652"/>
            <a:ext cx="2448272" cy="410445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776536" y="4869160"/>
            <a:ext cx="3528392" cy="1465831"/>
            <a:chOff x="776536" y="4869160"/>
            <a:chExt cx="3528392" cy="1465831"/>
          </a:xfrm>
        </p:grpSpPr>
        <p:sp>
          <p:nvSpPr>
            <p:cNvPr id="37" name="Ellipse 36"/>
            <p:cNvSpPr/>
            <p:nvPr/>
          </p:nvSpPr>
          <p:spPr>
            <a:xfrm>
              <a:off x="1784648" y="4869160"/>
              <a:ext cx="1494678" cy="1465831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12" name="Ellipse 11"/>
            <p:cNvSpPr/>
            <p:nvPr/>
          </p:nvSpPr>
          <p:spPr>
            <a:xfrm>
              <a:off x="776536" y="5229200"/>
              <a:ext cx="864096" cy="84741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17" name="Ellipse 16"/>
            <p:cNvSpPr/>
            <p:nvPr/>
          </p:nvSpPr>
          <p:spPr>
            <a:xfrm>
              <a:off x="3440832" y="5229200"/>
              <a:ext cx="864096" cy="84741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5745088" y="4941168"/>
            <a:ext cx="3528392" cy="1465831"/>
            <a:chOff x="776536" y="4869160"/>
            <a:chExt cx="3528392" cy="1465831"/>
          </a:xfrm>
        </p:grpSpPr>
        <p:sp>
          <p:nvSpPr>
            <p:cNvPr id="23" name="Ellipse 22"/>
            <p:cNvSpPr/>
            <p:nvPr/>
          </p:nvSpPr>
          <p:spPr>
            <a:xfrm>
              <a:off x="1784648" y="4869160"/>
              <a:ext cx="1494678" cy="1465831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24" name="Ellipse 23"/>
            <p:cNvSpPr/>
            <p:nvPr/>
          </p:nvSpPr>
          <p:spPr>
            <a:xfrm>
              <a:off x="776536" y="5229200"/>
              <a:ext cx="864096" cy="84741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25" name="Ellipse 24"/>
            <p:cNvSpPr/>
            <p:nvPr/>
          </p:nvSpPr>
          <p:spPr>
            <a:xfrm>
              <a:off x="3440832" y="5229200"/>
              <a:ext cx="864096" cy="84741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</p:spTree>
    <p:extLst>
      <p:ext uri="{BB962C8B-B14F-4D97-AF65-F5344CB8AC3E}">
        <p14:creationId xmlns:p14="http://schemas.microsoft.com/office/powerpoint/2010/main" val="8460815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10</Words>
  <Application>Microsoft Office PowerPoint</Application>
  <PresentationFormat>Format A4 (210 x 297 mm)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</dc:creator>
  <cp:lastModifiedBy>ca</cp:lastModifiedBy>
  <cp:revision>39</cp:revision>
  <cp:lastPrinted>2011-11-29T08:07:20Z</cp:lastPrinted>
  <dcterms:created xsi:type="dcterms:W3CDTF">2011-11-24T14:17:27Z</dcterms:created>
  <dcterms:modified xsi:type="dcterms:W3CDTF">2012-02-12T20:47:30Z</dcterms:modified>
</cp:coreProperties>
</file>